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entury Gothic" pitchFamily="34" charset="0"/>
      <p:regular r:id="rId20"/>
      <p:bold r:id="rId21"/>
      <p:italic r:id="rId22"/>
      <p:boldItalic r:id="rId23"/>
    </p:embeddedFont>
    <p:embeddedFont>
      <p:font typeface="Chewy" charset="0"/>
      <p:regular r:id="rId24"/>
    </p:embeddedFont>
    <p:embeddedFont>
      <p:font typeface="Verdana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fa98a35c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5fa98a35c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fa98a35c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5fa98a35c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fa98a35c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5fa98a35c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fa98a35c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5fa98a35c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5fa98a35c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5fa98a35c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fa98a35c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5fa98a35c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fa98a35c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5fa98a35c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5fa98a35c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5fa98a35c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fa98a35c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5fa98a35c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fa98a35c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5fa98a35c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fa98a35c3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5fa98a35c3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5fa98a35c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5fa98a35c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fa98a35c3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5fa98a35c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5fa98a35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5fa98a35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 rot="-54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>
            <a:gsLst>
              <a:gs pos="0">
                <a:srgbClr val="520014"/>
              </a:gs>
              <a:gs pos="60000">
                <a:srgbClr val="940024"/>
              </a:gs>
              <a:gs pos="100000">
                <a:srgbClr val="B8888E"/>
              </a:gs>
            </a:gsLst>
            <a:lin ang="15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4400"/>
              <a:buFont typeface="Century Gothic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36576"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71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1371600" y="6012656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1371600" y="5650704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392247" y="5752307"/>
            <a:ext cx="5029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13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7185" algn="l"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791456" y="6480048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57200" y="6480969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dk1"/>
            </a:gs>
            <a:gs pos="60000">
              <a:schemeClr val="dk1"/>
            </a:gs>
            <a:gs pos="100000">
              <a:srgbClr val="6C6C6C"/>
            </a:gs>
          </a:gsLst>
          <a:lin ang="5400000" scaled="0"/>
        </a:gra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 rot="10800000" flipH="1">
            <a:off x="7034" y="7034"/>
            <a:ext cx="9129932" cy="6836899"/>
          </a:xfrm>
          <a:prstGeom prst="rtTriangle">
            <a:avLst/>
          </a:prstGeom>
          <a:gradFill>
            <a:gsLst>
              <a:gs pos="0">
                <a:srgbClr val="D2D2D2">
                  <a:alpha val="9803"/>
                </a:srgbClr>
              </a:gs>
              <a:gs pos="70000">
                <a:srgbClr val="D2D2D2">
                  <a:alpha val="7843"/>
                </a:srgbClr>
              </a:gs>
              <a:gs pos="100000">
                <a:srgbClr val="D2D2D2">
                  <a:alpha val="784"/>
                </a:srgbClr>
              </a:gs>
            </a:gsLst>
            <a:lin ang="8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" name="Google Shape;29;p4"/>
          <p:cNvSpPr/>
          <p:nvPr/>
        </p:nvSpPr>
        <p:spPr>
          <a:xfrm rot="-5400000" flipH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>
            <a:gsLst>
              <a:gs pos="0">
                <a:srgbClr val="520014"/>
              </a:gs>
              <a:gs pos="60000">
                <a:srgbClr val="940024"/>
              </a:gs>
              <a:gs pos="100000">
                <a:srgbClr val="B8888E"/>
              </a:gs>
            </a:gsLst>
            <a:lin ang="15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6955632" y="6477000"/>
            <a:ext cx="2133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2619376" y="6480969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451056" y="809624"/>
            <a:ext cx="502920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3" name="Google Shape;33;p4"/>
          <p:cNvCxnSpPr/>
          <p:nvPr/>
        </p:nvCxnSpPr>
        <p:spPr>
          <a:xfrm rot="10800000">
            <a:off x="6468794" y="9381"/>
            <a:ext cx="2672861" cy="1900210"/>
          </a:xfrm>
          <a:prstGeom prst="straightConnector1">
            <a:avLst/>
          </a:prstGeom>
          <a:noFill/>
          <a:ln w="9525" cap="rnd" cmpd="sng">
            <a:solidFill>
              <a:srgbClr val="C5C5C5">
                <a:alpha val="44705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" name="Google Shape;34;p4"/>
          <p:cNvCxnSpPr/>
          <p:nvPr/>
        </p:nvCxnSpPr>
        <p:spPr>
          <a:xfrm rot="10800000" flipH="1">
            <a:off x="0" y="7034"/>
            <a:ext cx="9136966" cy="6843933"/>
          </a:xfrm>
          <a:prstGeom prst="straightConnector1">
            <a:avLst/>
          </a:prstGeom>
          <a:noFill/>
          <a:ln w="9525" cap="rnd" cmpd="sng">
            <a:solidFill>
              <a:srgbClr val="BEBEBE">
                <a:alpha val="34901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3600"/>
              <a:buFont typeface="Century Gothic"/>
              <a:buNone/>
              <a:defRPr sz="36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71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4200"/>
              <a:buFont typeface="Century Gothic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457200" y="17224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68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marL="914400" lvl="1" indent="-373380" algn="l">
              <a:spcBef>
                <a:spcPts val="480"/>
              </a:spcBef>
              <a:spcAft>
                <a:spcPts val="0"/>
              </a:spcAft>
              <a:buSzPts val="2280"/>
              <a:buChar char="›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4648200" y="1722437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68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marL="914400" lvl="1" indent="-373380" algn="l">
              <a:spcBef>
                <a:spcPts val="480"/>
              </a:spcBef>
              <a:spcAft>
                <a:spcPts val="0"/>
              </a:spcAft>
              <a:buSzPts val="2280"/>
              <a:buChar char="›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457200" y="6480969"/>
            <a:ext cx="4260056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 rot="-5400000">
            <a:off x="-2295358" y="2834288"/>
            <a:ext cx="6153912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entury Gothic"/>
              <a:buNone/>
              <a:defRPr sz="33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 rot="-5400000">
            <a:off x="146758" y="1508980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9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 rot="-5400000">
            <a:off x="146758" y="4645372"/>
            <a:ext cx="3017520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9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3"/>
          </p:nvPr>
        </p:nvSpPr>
        <p:spPr>
          <a:xfrm>
            <a:off x="2022230" y="290732"/>
            <a:ext cx="68580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marL="914400" lvl="1" indent="-349250" algn="l">
              <a:spcBef>
                <a:spcPts val="400"/>
              </a:spcBef>
              <a:spcAft>
                <a:spcPts val="0"/>
              </a:spcAft>
              <a:buSzPts val="1900"/>
              <a:buChar char="›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4"/>
          </p:nvPr>
        </p:nvSpPr>
        <p:spPr>
          <a:xfrm>
            <a:off x="2022230" y="3427124"/>
            <a:ext cx="685800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marL="914400" lvl="1" indent="-349250" algn="l">
              <a:spcBef>
                <a:spcPts val="400"/>
              </a:spcBef>
              <a:spcAft>
                <a:spcPts val="0"/>
              </a:spcAft>
              <a:buSzPts val="1900"/>
              <a:buChar char="›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0552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457200" y="6480969"/>
            <a:ext cx="4261104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7589520" y="6483096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4200"/>
              <a:buFont typeface="Century Gothic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 rot="-5400000">
            <a:off x="-2295144" y="2882264"/>
            <a:ext cx="5943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18288" lvl="0" algn="r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2900"/>
              <a:buFont typeface="Century Gothic"/>
              <a:buNone/>
              <a:defRPr sz="29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1135856" y="367664"/>
            <a:ext cx="2438400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14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2"/>
          </p:nvPr>
        </p:nvSpPr>
        <p:spPr>
          <a:xfrm>
            <a:off x="3651250" y="320040"/>
            <a:ext cx="5276088" cy="598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0"/>
              </a:spcBef>
              <a:spcAft>
                <a:spcPts val="0"/>
              </a:spcAft>
              <a:buSzPts val="2400"/>
              <a:buChar char="⦿"/>
              <a:defRPr sz="3000"/>
            </a:lvl1pPr>
            <a:lvl2pPr marL="914400" lvl="1" indent="-385444" algn="l">
              <a:spcBef>
                <a:spcPts val="520"/>
              </a:spcBef>
              <a:spcAft>
                <a:spcPts val="0"/>
              </a:spcAft>
              <a:buSzPts val="2470"/>
              <a:buChar char="›"/>
              <a:defRPr sz="26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dt" idx="10"/>
          </p:nvPr>
        </p:nvSpPr>
        <p:spPr>
          <a:xfrm>
            <a:off x="6278976" y="6556248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ftr" idx="11"/>
          </p:nvPr>
        </p:nvSpPr>
        <p:spPr>
          <a:xfrm>
            <a:off x="1135856" y="6556248"/>
            <a:ext cx="51431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sldNum" idx="12"/>
          </p:nvPr>
        </p:nvSpPr>
        <p:spPr>
          <a:xfrm>
            <a:off x="8410576" y="6556248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bg>
      <p:bgPr>
        <a:gradFill>
          <a:gsLst>
            <a:gs pos="0">
              <a:schemeClr val="dk1"/>
            </a:gs>
            <a:gs pos="60000">
              <a:schemeClr val="dk1"/>
            </a:gs>
            <a:gs pos="100000">
              <a:srgbClr val="6C6C6C"/>
            </a:gs>
          </a:gsLst>
          <a:lin ang="5400000" scaled="0"/>
        </a:gra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>
            <a:spLocks noGrp="1"/>
          </p:cNvSpPr>
          <p:nvPr>
            <p:ph type="title"/>
          </p:nvPr>
        </p:nvSpPr>
        <p:spPr>
          <a:xfrm rot="-5400000">
            <a:off x="-2523744" y="2894096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3000"/>
              <a:buFont typeface="Century Gothic"/>
              <a:buNone/>
              <a:defRPr sz="30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>
            <a:spLocks noGrp="1"/>
          </p:cNvSpPr>
          <p:nvPr>
            <p:ph type="pic" idx="2"/>
          </p:nvPr>
        </p:nvSpPr>
        <p:spPr>
          <a:xfrm>
            <a:off x="1138237" y="373966"/>
            <a:ext cx="7333488" cy="5486400"/>
          </a:xfrm>
          <a:prstGeom prst="rect">
            <a:avLst/>
          </a:prstGeom>
          <a:solidFill>
            <a:srgbClr val="4A4A4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70"/>
              <a:buFont typeface="Verdana"/>
              <a:buChar char="›"/>
              <a:defRPr sz="2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380"/>
              </a:spcBef>
              <a:spcAft>
                <a:spcPts val="0"/>
              </a:spcAft>
              <a:buClr>
                <a:srgbClr val="A4888C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rgbClr val="A4888C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rgbClr val="A4888C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320"/>
              </a:spcBef>
              <a:spcAft>
                <a:spcPts val="0"/>
              </a:spcAft>
              <a:buClr>
                <a:srgbClr val="A4888C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320"/>
              </a:spcBef>
              <a:spcAft>
                <a:spcPts val="0"/>
              </a:spcAft>
              <a:buClr>
                <a:srgbClr val="A4888C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488" cy="685800"/>
          </a:xfrm>
          <a:prstGeom prst="rect">
            <a:avLst/>
          </a:prstGeom>
          <a:solidFill>
            <a:schemeClr val="accent1">
              <a:alpha val="14901"/>
            </a:schemeClr>
          </a:soli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300990" algn="l">
              <a:spcBef>
                <a:spcPts val="240"/>
              </a:spcBef>
              <a:spcAft>
                <a:spcPts val="0"/>
              </a:spcAft>
              <a:buSzPts val="1140"/>
              <a:buChar char="›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85750" algn="l"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dt" idx="10"/>
          </p:nvPr>
        </p:nvSpPr>
        <p:spPr>
          <a:xfrm>
            <a:off x="6108192" y="6556248"/>
            <a:ext cx="21031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ftr" idx="11"/>
          </p:nvPr>
        </p:nvSpPr>
        <p:spPr>
          <a:xfrm>
            <a:off x="1170432" y="6557169"/>
            <a:ext cx="4948072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sldNum" idx="12"/>
          </p:nvPr>
        </p:nvSpPr>
        <p:spPr>
          <a:xfrm>
            <a:off x="8217192" y="6556248"/>
            <a:ext cx="36576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 rot="5400000">
            <a:off x="2286000" y="54008"/>
            <a:ext cx="45720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7185" algn="l"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 rot="5400000">
            <a:off x="4991100" y="2171700"/>
            <a:ext cx="54864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 rot="5400000">
            <a:off x="838200" y="0"/>
            <a:ext cx="54864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marL="914400" lvl="1" indent="-337185" algn="l">
              <a:spcBef>
                <a:spcPts val="360"/>
              </a:spcBef>
              <a:spcAft>
                <a:spcPts val="0"/>
              </a:spcAft>
              <a:buSzPts val="1710"/>
              <a:buChar char="›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94949"/>
            </a:gs>
            <a:gs pos="60000">
              <a:srgbClr val="626262"/>
            </a:gs>
            <a:gs pos="100000">
              <a:srgbClr val="8B8B8B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>
            <a:gsLst>
              <a:gs pos="0">
                <a:srgbClr val="D2D2D2">
                  <a:alpha val="9803"/>
                </a:srgbClr>
              </a:gs>
              <a:gs pos="70000">
                <a:srgbClr val="D2D2D2">
                  <a:alpha val="7843"/>
                </a:srgbClr>
              </a:gs>
              <a:gs pos="100000">
                <a:srgbClr val="D2D2D2">
                  <a:alpha val="784"/>
                </a:srgbClr>
              </a:gs>
            </a:gsLst>
            <a:lin ang="8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7;p1"/>
          <p:cNvCxnSpPr/>
          <p:nvPr/>
        </p:nvCxnSpPr>
        <p:spPr>
          <a:xfrm>
            <a:off x="0" y="7034"/>
            <a:ext cx="9136966" cy="6843933"/>
          </a:xfrm>
          <a:prstGeom prst="straightConnector1">
            <a:avLst/>
          </a:prstGeom>
          <a:noFill/>
          <a:ln w="9525" cap="rnd" cmpd="sng">
            <a:solidFill>
              <a:srgbClr val="BEBEBE">
                <a:alpha val="34901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" name="Google Shape;8;p1"/>
          <p:cNvCxnSpPr/>
          <p:nvPr/>
        </p:nvCxnSpPr>
        <p:spPr>
          <a:xfrm flipH="1">
            <a:off x="6468794" y="4948410"/>
            <a:ext cx="2672861" cy="1900210"/>
          </a:xfrm>
          <a:prstGeom prst="straightConnector1">
            <a:avLst/>
          </a:prstGeom>
          <a:noFill/>
          <a:ln w="9525" cap="rnd" cmpd="sng">
            <a:solidFill>
              <a:srgbClr val="C5C5C5">
                <a:alpha val="44705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9F6970"/>
              </a:buClr>
              <a:buSzPts val="4200"/>
              <a:buFont typeface="Century Gothic"/>
              <a:buNone/>
              <a:defRPr sz="4200" b="0" i="0" u="none" strike="noStrike" cap="none">
                <a:solidFill>
                  <a:srgbClr val="9F697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⦿"/>
              <a:defRPr sz="3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5444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70"/>
              <a:buFont typeface="Verdana"/>
              <a:buChar char="›"/>
              <a:defRPr sz="2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9250" algn="l" rtl="0">
              <a:spcBef>
                <a:spcPts val="380"/>
              </a:spcBef>
              <a:spcAft>
                <a:spcPts val="0"/>
              </a:spcAft>
              <a:buClr>
                <a:srgbClr val="A4888C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A4888C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A4888C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A4888C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A4888C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dt" idx="10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>
    <mc:Choice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med" p14:dur="6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ctrTitle"/>
          </p:nvPr>
        </p:nvSpPr>
        <p:spPr>
          <a:xfrm>
            <a:off x="540544" y="776289"/>
            <a:ext cx="8062912" cy="105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6000"/>
              <a:buFont typeface="Century Gothic"/>
              <a:buNone/>
            </a:pPr>
            <a:r>
              <a:rPr lang="en-US" sz="6000">
                <a:solidFill>
                  <a:srgbClr val="AB0042"/>
                </a:solidFill>
              </a:rPr>
              <a:t>Pawsitive Panthers</a:t>
            </a:r>
            <a:endParaRPr sz="6000">
              <a:solidFill>
                <a:srgbClr val="AB0042"/>
              </a:solidFill>
            </a:endParaRPr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36576" lvl="0" indent="0" algn="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pic>
        <p:nvPicPr>
          <p:cNvPr id="94" name="Google Shape;94;p13" descr="Related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2600" y="1920238"/>
            <a:ext cx="3017519" cy="3017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6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Kindergarten - Ransen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00" name="Google Shape;1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6525"/>
            <a:ext cx="9144000" cy="499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407850" y="2587325"/>
            <a:ext cx="85569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48056" lvl="0" indent="-384047" algn="ctr" rtl="0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6800"/>
              <a:buFont typeface="Arial"/>
              <a:buNone/>
            </a:pPr>
            <a:r>
              <a:rPr lang="en-US" sz="85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Bryce Johnson	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06666"/>
                </a:solidFill>
              </a:rPr>
              <a:t>Kindergarten - Leuthold</a:t>
            </a:r>
            <a:endParaRPr sz="5000">
              <a:solidFill>
                <a:srgbClr val="E06666"/>
              </a:solidFill>
            </a:endParaRPr>
          </a:p>
        </p:txBody>
      </p:sp>
      <p:pic>
        <p:nvPicPr>
          <p:cNvPr id="107" name="Google Shape;1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5700" y="1666517"/>
            <a:ext cx="5104025" cy="51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457200" y="1882805"/>
            <a:ext cx="8229600" cy="19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-US" sz="8500"/>
              <a:t>Serenity Wentz</a:t>
            </a:r>
            <a:endParaRPr sz="1400">
              <a:solidFill>
                <a:srgbClr val="000000"/>
              </a:solidFill>
            </a:endParaRPr>
          </a:p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Kindergarten - Batenhorst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100" y="1666398"/>
            <a:ext cx="6377075" cy="49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457188" y="2597105"/>
            <a:ext cx="8229600" cy="17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Olivia Elliott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First Grade - Kerkman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20225"/>
            <a:ext cx="9144000" cy="414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539350" y="2293456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Kaden Clark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AB0042"/>
                </a:solidFill>
              </a:rPr>
              <a:t>First Grade - Garder</a:t>
            </a:r>
            <a:endParaRPr sz="5000">
              <a:solidFill>
                <a:srgbClr val="AB0042"/>
              </a:solidFill>
            </a:endParaRPr>
          </a:p>
        </p:txBody>
      </p:sp>
      <p:pic>
        <p:nvPicPr>
          <p:cNvPr id="128" name="Google Shape;12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6400"/>
            <a:ext cx="9144000" cy="48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>
            <a:spLocks noGrp="1"/>
          </p:cNvSpPr>
          <p:nvPr>
            <p:ph type="body" idx="1"/>
          </p:nvPr>
        </p:nvSpPr>
        <p:spPr>
          <a:xfrm>
            <a:off x="457200" y="2231880"/>
            <a:ext cx="8229600" cy="15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Whitney Merkel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First Grade - Walker</a:t>
            </a:r>
            <a:endParaRPr sz="5000">
              <a:solidFill>
                <a:srgbClr val="EA9999"/>
              </a:solidFill>
            </a:endParaRPr>
          </a:p>
        </p:txBody>
      </p:sp>
      <p:sp>
        <p:nvSpPr>
          <p:cNvPr id="135" name="Google Shape;135;p19"/>
          <p:cNvSpPr txBox="1">
            <a:spLocks noGrp="1"/>
          </p:cNvSpPr>
          <p:nvPr>
            <p:ph type="body" idx="1"/>
          </p:nvPr>
        </p:nvSpPr>
        <p:spPr>
          <a:xfrm>
            <a:off x="457200" y="1882806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Cooper Galyen</a:t>
            </a:r>
            <a:endParaRPr sz="8500"/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7550" y="2812999"/>
            <a:ext cx="3379275" cy="43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Second Grade - Jenkins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42" name="Google Shape;14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925" y="1184916"/>
            <a:ext cx="6418150" cy="55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 txBox="1">
            <a:spLocks noGrp="1"/>
          </p:cNvSpPr>
          <p:nvPr>
            <p:ph type="body" idx="1"/>
          </p:nvPr>
        </p:nvSpPr>
        <p:spPr>
          <a:xfrm>
            <a:off x="457200" y="1882805"/>
            <a:ext cx="8229600" cy="15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Kenly Muehlmeier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Second Grade - Johnson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82800"/>
            <a:ext cx="9144000" cy="48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>
            <a:spLocks noGrp="1"/>
          </p:cNvSpPr>
          <p:nvPr>
            <p:ph type="body" idx="1"/>
          </p:nvPr>
        </p:nvSpPr>
        <p:spPr>
          <a:xfrm>
            <a:off x="457200" y="2806775"/>
            <a:ext cx="8805600" cy="24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l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Amelia Wragge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Second Grade - Myers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56" name="Google Shape;15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025" y="1165113"/>
            <a:ext cx="6110150" cy="569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>
            <a:spLocks noGrp="1"/>
          </p:cNvSpPr>
          <p:nvPr>
            <p:ph type="body" idx="1"/>
          </p:nvPr>
        </p:nvSpPr>
        <p:spPr>
          <a:xfrm>
            <a:off x="457200" y="1882806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Decklin Gangwer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Third Grade - Haglund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63" name="Google Shape;16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250" y="686245"/>
            <a:ext cx="6171750" cy="61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3"/>
          <p:cNvSpPr txBox="1">
            <a:spLocks noGrp="1"/>
          </p:cNvSpPr>
          <p:nvPr>
            <p:ph type="body" idx="1"/>
          </p:nvPr>
        </p:nvSpPr>
        <p:spPr>
          <a:xfrm>
            <a:off x="457200" y="1882805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Hudson Bulau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Third Grade - Lewis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70" name="Google Shape;1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23459">
            <a:off x="391153" y="1603956"/>
            <a:ext cx="8712270" cy="421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4"/>
          <p:cNvSpPr txBox="1">
            <a:spLocks noGrp="1"/>
          </p:cNvSpPr>
          <p:nvPr>
            <p:ph type="body" idx="1"/>
          </p:nvPr>
        </p:nvSpPr>
        <p:spPr>
          <a:xfrm>
            <a:off x="457200" y="2833580"/>
            <a:ext cx="8229600" cy="15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Maverick Planer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Third Grade - Mora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77" name="Google Shape;17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6400"/>
            <a:ext cx="9144000" cy="498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>
            <a:spLocks noGrp="1"/>
          </p:cNvSpPr>
          <p:nvPr>
            <p:ph type="body" idx="1"/>
          </p:nvPr>
        </p:nvSpPr>
        <p:spPr>
          <a:xfrm>
            <a:off x="457200" y="2355056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Evan Mortimer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Fourth Grade - Burkink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50" y="1076375"/>
            <a:ext cx="8686800" cy="57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 txBox="1">
            <a:spLocks noGrp="1"/>
          </p:cNvSpPr>
          <p:nvPr>
            <p:ph type="body" idx="1"/>
          </p:nvPr>
        </p:nvSpPr>
        <p:spPr>
          <a:xfrm>
            <a:off x="1280875" y="2030106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200" b="1">
                <a:solidFill>
                  <a:srgbClr val="EAD1DC"/>
                </a:solidFill>
                <a:latin typeface="Chewy"/>
                <a:ea typeface="Chewy"/>
                <a:cs typeface="Chewy"/>
                <a:sym typeface="Chewy"/>
              </a:rPr>
              <a:t>Jocelyn Kuehner</a:t>
            </a:r>
            <a:endParaRPr sz="8500">
              <a:solidFill>
                <a:srgbClr val="EAD1D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Fourth Grade - Kalin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6400"/>
            <a:ext cx="9144000" cy="519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 txBox="1">
            <a:spLocks noGrp="1"/>
          </p:cNvSpPr>
          <p:nvPr>
            <p:ph type="body" idx="1"/>
          </p:nvPr>
        </p:nvSpPr>
        <p:spPr>
          <a:xfrm>
            <a:off x="457200" y="1882806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Jada Petzold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84632" lvl="0" indent="0" algn="ctr" rtl="0">
              <a:spcBef>
                <a:spcPts val="0"/>
              </a:spcBef>
              <a:spcAft>
                <a:spcPts val="0"/>
              </a:spcAft>
              <a:buClr>
                <a:srgbClr val="AB0042"/>
              </a:buClr>
              <a:buSzPts val="5000"/>
              <a:buFont typeface="Century Gothic"/>
              <a:buNone/>
            </a:pPr>
            <a:r>
              <a:rPr lang="en-US" sz="5000">
                <a:solidFill>
                  <a:srgbClr val="EA9999"/>
                </a:solidFill>
              </a:rPr>
              <a:t>Fourth Grade - Schick</a:t>
            </a:r>
            <a:endParaRPr sz="5000">
              <a:solidFill>
                <a:srgbClr val="EA9999"/>
              </a:solidFill>
            </a:endParaRPr>
          </a:p>
        </p:txBody>
      </p:sp>
      <p:pic>
        <p:nvPicPr>
          <p:cNvPr id="198" name="Google Shape;1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66400"/>
            <a:ext cx="9144000" cy="519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8"/>
          <p:cNvSpPr txBox="1">
            <a:spLocks noGrp="1"/>
          </p:cNvSpPr>
          <p:nvPr>
            <p:ph type="body" idx="1"/>
          </p:nvPr>
        </p:nvSpPr>
        <p:spPr>
          <a:xfrm>
            <a:off x="457200" y="1882803"/>
            <a:ext cx="8229600" cy="29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8056" lvl="0" indent="-384047" algn="ctr" rtl="0"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-US" sz="8500"/>
              <a:t>Jenna Probasco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D4D4D"/>
            </a:gs>
            <a:gs pos="100000">
              <a:srgbClr val="000000"/>
            </a:gs>
          </a:gsLst>
          <a:lin ang="5400012" scaled="0"/>
        </a:gra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>
            <a:spLocks noGrp="1"/>
          </p:cNvSpPr>
          <p:nvPr>
            <p:ph type="title"/>
          </p:nvPr>
        </p:nvSpPr>
        <p:spPr>
          <a:xfrm>
            <a:off x="457200" y="267494"/>
            <a:ext cx="8229600" cy="1398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9"/>
          <p:cNvSpPr txBox="1">
            <a:spLocks noGrp="1"/>
          </p:cNvSpPr>
          <p:nvPr>
            <p:ph type="body" idx="1"/>
          </p:nvPr>
        </p:nvSpPr>
        <p:spPr>
          <a:xfrm>
            <a:off x="457200" y="1882804"/>
            <a:ext cx="8229600" cy="2141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EA9999"/>
                </a:solidFill>
              </a:rPr>
              <a:t>Thank you for making “Paw-sitive” Choices!!!</a:t>
            </a:r>
            <a:endParaRPr sz="4800">
              <a:solidFill>
                <a:srgbClr val="EA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erve">
  <a:themeElements>
    <a:clrScheme name="Custom 3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72002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On-screen Show (4:3)</PresentationFormat>
  <Paragraphs>32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Noto Sans Symbols</vt:lpstr>
      <vt:lpstr>Chewy</vt:lpstr>
      <vt:lpstr>Verdana</vt:lpstr>
      <vt:lpstr>Verve</vt:lpstr>
      <vt:lpstr>Pawsitive Panthers</vt:lpstr>
      <vt:lpstr>Kindergarten - Ransen</vt:lpstr>
      <vt:lpstr>Kindergarten - Leuthold</vt:lpstr>
      <vt:lpstr>Kindergarten - Batenhorst</vt:lpstr>
      <vt:lpstr>First Grade - Kerkman</vt:lpstr>
      <vt:lpstr>First Grade - Garder</vt:lpstr>
      <vt:lpstr>First Grade - Walker</vt:lpstr>
      <vt:lpstr>Second Grade - Jenkins</vt:lpstr>
      <vt:lpstr>Second Grade - Johnson</vt:lpstr>
      <vt:lpstr>Second Grade - Myers</vt:lpstr>
      <vt:lpstr>Third Grade - Haglund</vt:lpstr>
      <vt:lpstr>Third Grade - Lewis</vt:lpstr>
      <vt:lpstr>Third Grade - Mora</vt:lpstr>
      <vt:lpstr>Fourth Grade - Burkink</vt:lpstr>
      <vt:lpstr>Fourth Grade - Kalin</vt:lpstr>
      <vt:lpstr>Fourth Grade - Schick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Pawsitive Panthers</dc:title>
  <dc:creator>User</dc:creator>
  <cp:lastModifiedBy>User</cp:lastModifiedBy>
  <cp:revision>1</cp:revision>
  <dcterms:modified xsi:type="dcterms:W3CDTF">2019-08-26T14:11:33Z</dcterms:modified>
</cp:coreProperties>
</file>